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62" autoAdjust="0"/>
  </p:normalViewPr>
  <p:slideViewPr>
    <p:cSldViewPr>
      <p:cViewPr varScale="1">
        <p:scale>
          <a:sx n="106" d="100"/>
          <a:sy n="106" d="100"/>
        </p:scale>
        <p:origin x="-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484784"/>
            <a:ext cx="7772400" cy="3240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>
                <a:latin typeface="微软雅黑" pitchFamily="34" charset="-122"/>
                <a:ea typeface="微软雅黑" pitchFamily="34" charset="-122"/>
              </a:rPr>
              <a:t>乐活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err="1" smtClean="0">
                <a:latin typeface="微软雅黑" pitchFamily="34" charset="-122"/>
                <a:ea typeface="微软雅黑" pitchFamily="34" charset="-122"/>
              </a:rPr>
              <a:t>AppStore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里叫“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LOHAS 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乐活”）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7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C:\Documents and Settings\Administrator\桌面\20130608-银联\20130608122410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93" y="279039"/>
            <a:ext cx="4175787" cy="62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反馈意见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C:\Documents and Settings\Administrator\桌面\20130608-银联\20130608122410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91811" cy="65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5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评价我们</a:t>
            </a:r>
          </a:p>
        </p:txBody>
      </p:sp>
      <p:pic>
        <p:nvPicPr>
          <p:cNvPr id="11266" name="Picture 2" descr="C:\Documents and Settings\Administrator\桌面\20130608-银联\20130608122410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88" y="116632"/>
            <a:ext cx="4367808" cy="65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6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7920880" cy="5976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、视频播放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调用即可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、页码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、三种页面布局形式。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259228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517232"/>
            <a:ext cx="2475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A</a:t>
            </a:r>
            <a:r>
              <a:rPr lang="zh-CN" altLang="en-US" sz="1500" dirty="0" smtClean="0"/>
              <a:t>、静态页面类型</a:t>
            </a:r>
            <a:endParaRPr lang="zh-CN" alt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5517232"/>
            <a:ext cx="17012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B</a:t>
            </a:r>
            <a:r>
              <a:rPr lang="zh-CN" altLang="en-US" sz="1500" dirty="0" smtClean="0"/>
              <a:t>、</a:t>
            </a:r>
            <a:r>
              <a:rPr lang="zh-CN" altLang="en-US" sz="1500" dirty="0"/>
              <a:t>图片</a:t>
            </a:r>
            <a:r>
              <a:rPr lang="zh-CN" altLang="en-US" sz="1500" dirty="0" smtClean="0"/>
              <a:t>可翻页</a:t>
            </a:r>
            <a:endParaRPr lang="zh-CN" altLang="en-US" sz="15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81" y="1791379"/>
            <a:ext cx="2614215" cy="363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6291" y="5480840"/>
            <a:ext cx="17012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C</a:t>
            </a:r>
            <a:r>
              <a:rPr lang="zh-CN" altLang="en-US" sz="1500" dirty="0" smtClean="0"/>
              <a:t>、</a:t>
            </a:r>
            <a:r>
              <a:rPr lang="zh-CN" altLang="en-US" sz="1500" dirty="0"/>
              <a:t>图片</a:t>
            </a:r>
            <a:r>
              <a:rPr lang="zh-CN" altLang="en-US" sz="1500" dirty="0" smtClean="0"/>
              <a:t>可</a:t>
            </a:r>
            <a:r>
              <a:rPr lang="zh-CN" altLang="en-US" sz="1500" dirty="0"/>
              <a:t>点选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05835"/>
            <a:ext cx="2939151" cy="326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3540768" y="5013176"/>
            <a:ext cx="1724382" cy="342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29797" y="4797152"/>
            <a:ext cx="1724382" cy="492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推送功能：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天或几天的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推送功能。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Documents and Settings\Administrator\桌面\20130608-银联\20130608101442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7" y="188640"/>
            <a:ext cx="4224469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5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每日推荐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内置日历系统，每天可通过后台系统设置一篇内容，如问答、测试、小知识等形式。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Documents and Settings\Administrator\桌面\20130608-银联\20130608122410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8640"/>
            <a:ext cx="4151784" cy="622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316416" y="4581128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且可以转载分享到外部。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Documents and Settings\Administrator\桌面\20130608-银联\2013060812241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74" y="116632"/>
            <a:ext cx="436848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80112" y="4077072"/>
            <a:ext cx="244827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3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电子杂志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通过后台可以上传电子杂志。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C:\Documents and Settings\Administrator\桌面\20130608-银联\20130608122410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60648"/>
            <a:ext cx="4224649" cy="63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16014" y="1052736"/>
            <a:ext cx="1368153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5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某一集电子杂志内页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Documents and Settings\Administrator\桌面\20130608-银联\2013060812241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06" y="404664"/>
            <a:ext cx="3983766" cy="59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3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点右上角可以查看页面列表。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C:\Documents and Settings\Administrator\桌面\20130608-银联\20130608122410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26" y="90263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316416" y="0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4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点转载一样可以分享出去。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C:\Documents and Settings\Administrator\桌面\20130608-银联\20130608122410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31" y="90262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724128" y="4149080"/>
            <a:ext cx="2232248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452320" y="260648"/>
            <a:ext cx="6564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桌面\20130608-银联\20130608122410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2566" cy="65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、其它：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微博关注、反馈意见、评价我们。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44008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40152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08237" y="368660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99</Words>
  <Application>Microsoft Office PowerPoint</Application>
  <PresentationFormat>全屏显示(4:3)</PresentationFormat>
  <Paragraphs>18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乐活App分析 （AppStore里叫“LOHAS 乐活”）</vt:lpstr>
      <vt:lpstr>1、App推送功能： 每1天或几天的App推送功能。</vt:lpstr>
      <vt:lpstr>2、每日推荐： 内置日历系统，每天可通过后台系统设置一篇内容，如问答、测试、小知识等形式。</vt:lpstr>
      <vt:lpstr>且可以转载分享到外部。</vt:lpstr>
      <vt:lpstr>3、电子杂志： 通过后台可以上传电子杂志。</vt:lpstr>
      <vt:lpstr>某一集电子杂志内页。</vt:lpstr>
      <vt:lpstr>点右上角可以查看页面列表。</vt:lpstr>
      <vt:lpstr>点转载一样可以分享出去。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乐活App分析</dc:title>
  <cp:lastModifiedBy>微软用户</cp:lastModifiedBy>
  <cp:revision>22</cp:revision>
  <dcterms:modified xsi:type="dcterms:W3CDTF">2013-07-04T04:10:19Z</dcterms:modified>
</cp:coreProperties>
</file>